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4" r:id="rId2"/>
  </p:sldMasterIdLst>
  <p:sldIdLst>
    <p:sldId id="256" r:id="rId3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591">
          <p15:clr>
            <a:srgbClr val="A4A3A4"/>
          </p15:clr>
        </p15:guide>
        <p15:guide id="8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000000"/>
    <a:srgbClr val="FF00FF"/>
    <a:srgbClr val="3333CC"/>
    <a:srgbClr val="FF0000"/>
    <a:srgbClr val="FF9900"/>
    <a:srgbClr val="FF6699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44" d="100"/>
          <a:sy n="44" d="100"/>
        </p:scale>
        <p:origin x="2160" y="52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266" y="2825165"/>
            <a:ext cx="4389953" cy="2363109"/>
          </a:xfrm>
        </p:spPr>
        <p:txBody>
          <a:bodyPr anchor="b">
            <a:noAutofit/>
          </a:bodyPr>
          <a:lstStyle>
            <a:lvl1pPr algn="ctr">
              <a:defRPr sz="3969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266" y="5610726"/>
            <a:ext cx="4389953" cy="21481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>
                <a:solidFill>
                  <a:schemeClr val="tx1"/>
                </a:solidFill>
              </a:defRPr>
            </a:lvl1pPr>
            <a:lvl2pPr marL="37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15552" y="7881435"/>
            <a:ext cx="556739" cy="435657"/>
          </a:xfrm>
        </p:spPr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9266" y="7881435"/>
            <a:ext cx="3361272" cy="43565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7307" y="7881435"/>
            <a:ext cx="341913" cy="435657"/>
          </a:xfrm>
        </p:spPr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0214" y="5412702"/>
            <a:ext cx="42280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8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2" y="7508481"/>
            <a:ext cx="5621940" cy="883691"/>
          </a:xfrm>
        </p:spPr>
        <p:txBody>
          <a:bodyPr anchor="b">
            <a:normAutofit/>
          </a:bodyPr>
          <a:lstStyle>
            <a:lvl1pPr algn="ctr">
              <a:defRPr sz="198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624" y="1610611"/>
            <a:ext cx="5864016" cy="524109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59" indent="0">
              <a:buNone/>
              <a:defRPr sz="1323"/>
            </a:lvl2pPr>
            <a:lvl3pPr marL="756117" indent="0">
              <a:buNone/>
              <a:defRPr sz="1323"/>
            </a:lvl3pPr>
            <a:lvl4pPr marL="1134176" indent="0">
              <a:buNone/>
              <a:defRPr sz="1323"/>
            </a:lvl4pPr>
            <a:lvl5pPr marL="1512235" indent="0">
              <a:buNone/>
              <a:defRPr sz="1323"/>
            </a:lvl5pPr>
            <a:lvl6pPr marL="1890293" indent="0">
              <a:buNone/>
              <a:defRPr sz="1323"/>
            </a:lvl6pPr>
            <a:lvl7pPr marL="2268352" indent="0">
              <a:buNone/>
              <a:defRPr sz="1323"/>
            </a:lvl7pPr>
            <a:lvl8pPr marL="2646411" indent="0">
              <a:buNone/>
              <a:defRPr sz="1323"/>
            </a:lvl8pPr>
            <a:lvl9pPr marL="3024469" indent="0">
              <a:buNone/>
              <a:defRPr sz="132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162" y="8392172"/>
            <a:ext cx="5621940" cy="769825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06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2" y="1414050"/>
            <a:ext cx="5621940" cy="4830367"/>
          </a:xfrm>
        </p:spPr>
        <p:txBody>
          <a:bodyPr anchor="ctr">
            <a:normAutofit/>
          </a:bodyPr>
          <a:lstStyle>
            <a:lvl1pPr algn="ctr">
              <a:defRPr sz="2646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61" y="6666872"/>
            <a:ext cx="5621941" cy="2495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4">
                <a:solidFill>
                  <a:schemeClr val="tx1"/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57176" y="6455644"/>
            <a:ext cx="54629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2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3" y="1531398"/>
            <a:ext cx="5292429" cy="3696486"/>
          </a:xfrm>
        </p:spPr>
        <p:txBody>
          <a:bodyPr anchor="ctr">
            <a:normAutofit/>
          </a:bodyPr>
          <a:lstStyle>
            <a:lvl1pPr algn="ctr">
              <a:defRPr sz="2646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23221" y="5227883"/>
            <a:ext cx="4872812" cy="10165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488"/>
            </a:lvl1pPr>
            <a:lvl2pPr marL="378059" indent="0">
              <a:buFontTx/>
              <a:buNone/>
              <a:defRPr/>
            </a:lvl2pPr>
            <a:lvl3pPr marL="756117" indent="0">
              <a:buFontTx/>
              <a:buNone/>
              <a:defRPr/>
            </a:lvl3pPr>
            <a:lvl4pPr marL="1134176" indent="0">
              <a:buFontTx/>
              <a:buNone/>
              <a:defRPr/>
            </a:lvl4pPr>
            <a:lvl5pPr marL="1512235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59" y="6772488"/>
            <a:ext cx="5621943" cy="2389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4">
                <a:solidFill>
                  <a:schemeClr val="tx1"/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2848" y="1411694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/>
            <a:r>
              <a:rPr lang="en-US" sz="595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2218" y="4409383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 algn="r"/>
            <a:r>
              <a:rPr lang="en-US" sz="595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57176" y="6455644"/>
            <a:ext cx="54539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1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4" y="5158936"/>
            <a:ext cx="5621935" cy="2290240"/>
          </a:xfrm>
        </p:spPr>
        <p:txBody>
          <a:bodyPr anchor="b">
            <a:normAutofit/>
          </a:bodyPr>
          <a:lstStyle>
            <a:lvl1pPr algn="l">
              <a:defRPr sz="2646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64" y="7449175"/>
            <a:ext cx="5621936" cy="1341587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/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45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60" y="1531398"/>
            <a:ext cx="5230343" cy="3498460"/>
          </a:xfrm>
        </p:spPr>
        <p:txBody>
          <a:bodyPr anchor="ctr">
            <a:normAutofit/>
          </a:bodyPr>
          <a:lstStyle>
            <a:lvl1pPr algn="ctr">
              <a:defRPr sz="2646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3164" y="5674631"/>
            <a:ext cx="5621936" cy="138301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54">
                <a:solidFill>
                  <a:schemeClr val="tx1"/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61" y="7062925"/>
            <a:ext cx="5621941" cy="2099075"/>
          </a:xfrm>
        </p:spPr>
        <p:txBody>
          <a:bodyPr anchor="t">
            <a:normAutofit/>
          </a:bodyPr>
          <a:lstStyle>
            <a:lvl1pPr marL="0" indent="0" algn="l">
              <a:buNone/>
              <a:defRPr sz="1323">
                <a:solidFill>
                  <a:schemeClr val="tx1"/>
                </a:solidFill>
              </a:defRPr>
            </a:lvl1pPr>
            <a:lvl2pPr marL="37805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26077" y="1398492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/>
            <a:r>
              <a:rPr lang="en-US" sz="661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5691" y="4066124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 algn="r"/>
            <a:r>
              <a:rPr lang="en-US" sz="661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57176" y="5346700"/>
            <a:ext cx="54539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1" y="1531398"/>
            <a:ext cx="5621940" cy="35776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646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3164" y="5560568"/>
            <a:ext cx="5621936" cy="141152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54">
                <a:solidFill>
                  <a:schemeClr val="tx1"/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62" y="6970514"/>
            <a:ext cx="5621940" cy="2191487"/>
          </a:xfrm>
        </p:spPr>
        <p:txBody>
          <a:bodyPr anchor="t">
            <a:normAutofit/>
          </a:bodyPr>
          <a:lstStyle>
            <a:lvl1pPr marL="0" indent="0" algn="l">
              <a:buNone/>
              <a:defRPr sz="1323">
                <a:solidFill>
                  <a:schemeClr val="tx1"/>
                </a:solidFill>
              </a:defRPr>
            </a:lvl1pPr>
            <a:lvl2pPr marL="37805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57179" y="5346700"/>
            <a:ext cx="54629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4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161" y="3882767"/>
            <a:ext cx="5621941" cy="5279236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57176" y="3671541"/>
            <a:ext cx="54629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6390" y="1414051"/>
            <a:ext cx="1338709" cy="774795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163" y="1414051"/>
            <a:ext cx="4064682" cy="7747948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4475" y="1414051"/>
            <a:ext cx="0" cy="774794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57176" y="3671541"/>
            <a:ext cx="545391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52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75" y="2559388"/>
            <a:ext cx="5453912" cy="2841772"/>
          </a:xfrm>
        </p:spPr>
        <p:txBody>
          <a:bodyPr anchor="b">
            <a:normAutofit/>
          </a:bodyPr>
          <a:lstStyle>
            <a:lvl1pPr algn="ctr">
              <a:defRPr sz="3308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175" y="5823614"/>
            <a:ext cx="5453912" cy="1699616"/>
          </a:xfrm>
        </p:spPr>
        <p:txBody>
          <a:bodyPr anchor="t">
            <a:normAutofit/>
          </a:bodyPr>
          <a:lstStyle>
            <a:lvl1pPr marL="0" indent="0" algn="ctr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57176" y="5612385"/>
            <a:ext cx="545391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7175" y="3674020"/>
            <a:ext cx="54539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403" y="3878140"/>
            <a:ext cx="2759861" cy="5375216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122" y="3878140"/>
            <a:ext cx="2759861" cy="5375216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32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64" y="4145342"/>
            <a:ext cx="2759861" cy="898542"/>
          </a:xfrm>
        </p:spPr>
        <p:txBody>
          <a:bodyPr anchor="b">
            <a:noAutofit/>
          </a:bodyPr>
          <a:lstStyle>
            <a:lvl1pPr marL="0" indent="0">
              <a:buNone/>
              <a:defRPr sz="1985" b="0">
                <a:solidFill>
                  <a:schemeClr val="accent1"/>
                </a:solidFill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3164" y="5057086"/>
            <a:ext cx="2759861" cy="422032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376" y="4145342"/>
            <a:ext cx="2759861" cy="898542"/>
          </a:xfrm>
        </p:spPr>
        <p:txBody>
          <a:bodyPr anchor="b">
            <a:noAutofit/>
          </a:bodyPr>
          <a:lstStyle>
            <a:lvl1pPr marL="0" indent="0">
              <a:buNone/>
              <a:defRPr sz="1985" b="0">
                <a:solidFill>
                  <a:schemeClr val="accent1"/>
                </a:solidFill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376" y="5057086"/>
            <a:ext cx="2759861" cy="422032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57176" y="3671541"/>
            <a:ext cx="54539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5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2" y="1427248"/>
            <a:ext cx="5621940" cy="20330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57176" y="3671541"/>
            <a:ext cx="54539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1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1" y="2165084"/>
            <a:ext cx="2097703" cy="2138680"/>
          </a:xfrm>
        </p:spPr>
        <p:txBody>
          <a:bodyPr anchor="b">
            <a:normAutofit/>
          </a:bodyPr>
          <a:lstStyle>
            <a:lvl1pPr algn="ctr">
              <a:defRPr sz="198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920" y="1531399"/>
            <a:ext cx="3188183" cy="7630602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161" y="4726216"/>
            <a:ext cx="2097703" cy="3802104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57176" y="4541394"/>
            <a:ext cx="19296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1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1" y="2937382"/>
            <a:ext cx="3003503" cy="2138680"/>
          </a:xfrm>
        </p:spPr>
        <p:txBody>
          <a:bodyPr anchor="b">
            <a:normAutofit/>
          </a:bodyPr>
          <a:lstStyle>
            <a:lvl1pPr algn="ctr">
              <a:defRPr sz="198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931" y="1610611"/>
            <a:ext cx="2422402" cy="747218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59" indent="0">
              <a:buNone/>
              <a:defRPr sz="1323"/>
            </a:lvl2pPr>
            <a:lvl3pPr marL="756117" indent="0">
              <a:buNone/>
              <a:defRPr sz="1323"/>
            </a:lvl3pPr>
            <a:lvl4pPr marL="1134176" indent="0">
              <a:buNone/>
              <a:defRPr sz="1323"/>
            </a:lvl4pPr>
            <a:lvl5pPr marL="1512235" indent="0">
              <a:buNone/>
              <a:defRPr sz="1323"/>
            </a:lvl5pPr>
            <a:lvl6pPr marL="1890293" indent="0">
              <a:buNone/>
              <a:defRPr sz="1323"/>
            </a:lvl6pPr>
            <a:lvl7pPr marL="2268352" indent="0">
              <a:buNone/>
              <a:defRPr sz="1323"/>
            </a:lvl7pPr>
            <a:lvl8pPr marL="2646411" indent="0">
              <a:buNone/>
              <a:defRPr sz="1323"/>
            </a:lvl8pPr>
            <a:lvl9pPr marL="3024469" indent="0">
              <a:buNone/>
              <a:defRPr sz="132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161" y="5076063"/>
            <a:ext cx="3003503" cy="2851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88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62" y="1427248"/>
            <a:ext cx="5621940" cy="2033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61" y="3882767"/>
            <a:ext cx="5621941" cy="5371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6393" y="9294016"/>
            <a:ext cx="949526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4BE5E-49AD-4A1F-899F-27EDDE3EAFD8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162" y="9294016"/>
            <a:ext cx="4221099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8051" y="9294016"/>
            <a:ext cx="327051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3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378059" rtl="0" eaLnBrk="1" latinLnBrk="0" hangingPunct="1">
        <a:spcBef>
          <a:spcPct val="0"/>
        </a:spcBef>
        <a:buNone/>
        <a:defRPr kumimoji="1" sz="3308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36287" indent="-236287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9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14345" indent="-236287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6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92404" indent="-236287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75948" indent="-141772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54007" indent="-141772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079323" indent="-189029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457381" indent="-189029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835440" indent="-189029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13499" indent="-189029" algn="l" defTabSz="378059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魔法の無料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0" y="1140635"/>
            <a:ext cx="6274405" cy="89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logger.googleusercontent.com/img/b/R29vZ2xl/AVvXsEj4pF1RPS65fKnDayvu8ucOWrXGRXyCtDTVFTMRKNX1NoYgpbx-j7f2rTbSKuG1QfRgO3AvvxdWH-NyJLE1w_LGwJY0sYR3ooDWEiMfH9phU7UTszpjC4tKt2o2LDzjAzIuisaLB8Szuhuddfo1lqlAXl_UW9GCrhuAyHaR8VGyFMtvN2iQvvZrQqyQOw/s1350/eto_usagi_kataguru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23" y="7418850"/>
            <a:ext cx="2458345" cy="25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889650" y="240729"/>
            <a:ext cx="171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err="1" smtClean="0">
                <a:solidFill>
                  <a:srgbClr val="602000"/>
                </a:solidFill>
                <a:latin typeface="HG明朝B" pitchFamily="17" charset="-128"/>
                <a:ea typeface="HG明朝B" pitchFamily="17" charset="-128"/>
              </a:rPr>
              <a:t>ー</a:t>
            </a:r>
            <a:r>
              <a:rPr lang="ja-JP" altLang="en-US" sz="1200" dirty="0" smtClean="0">
                <a:solidFill>
                  <a:srgbClr val="602000"/>
                </a:solidFill>
                <a:latin typeface="HG明朝B" pitchFamily="17" charset="-128"/>
                <a:ea typeface="HG明朝B" pitchFamily="17" charset="-128"/>
              </a:rPr>
              <a:t>きらり</a:t>
            </a:r>
            <a:r>
              <a:rPr lang="ja-JP" altLang="en-US" sz="1200" dirty="0">
                <a:solidFill>
                  <a:srgbClr val="602000"/>
                </a:solidFill>
                <a:latin typeface="HG明朝B" pitchFamily="17" charset="-128"/>
                <a:ea typeface="HG明朝B" pitchFamily="17" charset="-128"/>
              </a:rPr>
              <a:t>広場</a:t>
            </a:r>
            <a:r>
              <a:rPr kumimoji="1" lang="en-US" altLang="ja-JP" sz="1200" dirty="0" smtClean="0">
                <a:solidFill>
                  <a:srgbClr val="602000"/>
                </a:solidFill>
                <a:latin typeface="HG明朝B" pitchFamily="17" charset="-128"/>
                <a:ea typeface="HG明朝B" pitchFamily="17" charset="-128"/>
              </a:rPr>
              <a:t>―</a:t>
            </a:r>
            <a:endParaRPr kumimoji="1" lang="ja-JP" altLang="en-US" sz="1200" dirty="0">
              <a:solidFill>
                <a:srgbClr val="602000"/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25776" y="2663449"/>
            <a:ext cx="602930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２０２３年</a:t>
            </a:r>
            <a:r>
              <a:rPr lang="ja-JP" altLang="en-US" sz="2400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の</a:t>
            </a:r>
            <a:r>
              <a:rPr lang="ja-JP" altLang="en-US" sz="24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カレンダー</a:t>
            </a:r>
            <a:r>
              <a:rPr lang="ja-JP" altLang="en-US" sz="2400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をつくります🎵</a:t>
            </a:r>
            <a:endParaRPr lang="en-US" altLang="ja-JP" sz="2400" dirty="0" smtClean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  <a:p>
            <a:pPr algn="just"/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好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きな絵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を描いたり、</a:t>
            </a:r>
            <a:r>
              <a:rPr lang="ja-JP" altLang="en-US" sz="2400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写真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や</a:t>
            </a:r>
            <a:r>
              <a:rPr lang="ja-JP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シール</a:t>
            </a:r>
            <a:r>
              <a:rPr lang="ja-JP" altLang="en-US" sz="2400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を貼って</a:t>
            </a:r>
            <a:endParaRPr lang="en-US" altLang="ja-JP" sz="2400" dirty="0" smtClean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  <a:p>
            <a:pPr algn="just"/>
            <a:r>
              <a:rPr lang="ja-JP" altLang="en-US" sz="24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自分だけのカレンダー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をつくりましょう</a:t>
            </a:r>
            <a:endParaRPr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</p:txBody>
      </p:sp>
      <p:pic>
        <p:nvPicPr>
          <p:cNvPr id="41" name="図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4196" r="3122" b="7081"/>
          <a:stretch/>
        </p:blipFill>
        <p:spPr bwMode="auto">
          <a:xfrm>
            <a:off x="2145180" y="4206699"/>
            <a:ext cx="3348180" cy="273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563814" y="5749635"/>
            <a:ext cx="1445833" cy="15081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1600" dirty="0" smtClean="0">
                <a:solidFill>
                  <a:srgbClr val="FFCC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切る・塗る・折る・貼るなどの細かい動きは、手先の神経を刺激します</a:t>
            </a:r>
            <a:endParaRPr lang="en-US" altLang="ja-JP" sz="1400" dirty="0" smtClean="0">
              <a:solidFill>
                <a:srgbClr val="FFCC6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/>
            <a:endParaRPr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915873" y="7265409"/>
            <a:ext cx="158170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1600" dirty="0">
                <a:solidFill>
                  <a:schemeClr val="tx2">
                    <a:lumMod val="10000"/>
                    <a:lumOff val="9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脳</a:t>
            </a:r>
            <a:r>
              <a:rPr lang="ja-JP" altLang="en-US" sz="16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は刺激を受けると発達し、さらに細かい動きができるようになってきます</a:t>
            </a:r>
            <a:endParaRPr lang="en-US" altLang="ja-JP" sz="1600" dirty="0" smtClean="0">
              <a:solidFill>
                <a:schemeClr val="tx2">
                  <a:lumMod val="10000"/>
                  <a:lumOff val="9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743189" y="4221566"/>
            <a:ext cx="1096564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1600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制作は「完成」というゴールがあります</a:t>
            </a:r>
            <a:endParaRPr lang="en-US" altLang="ja-JP" sz="1600" dirty="0" smtClean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08440" y="4095979"/>
            <a:ext cx="1331537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1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手指を使うことで巧緻性の向上につながります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97485" y="740525"/>
            <a:ext cx="1508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33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２０２３</a:t>
            </a:r>
            <a:r>
              <a:rPr lang="ja-JP" altLang="en-US" sz="2000" dirty="0" smtClean="0">
                <a:solidFill>
                  <a:schemeClr val="accent3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年</a:t>
            </a:r>
            <a:r>
              <a:rPr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の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rot="20899113">
            <a:off x="1057599" y="806281"/>
            <a:ext cx="578170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stA="71000" endPos="0" dist="50800" dir="5400000" sy="-100000" algn="bl" rotWithShape="0"/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カレンダー</a:t>
            </a:r>
            <a:endParaRPr lang="en-US" altLang="ja-JP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stA="71000" endPos="0" dist="50800" dir="5400000" sy="-100000" algn="bl" rotWithShape="0"/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endParaRPr lang="ja-JP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39234" y="1746300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を作ろう</a:t>
            </a:r>
            <a:endParaRPr lang="ja-JP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80673" y="8712682"/>
            <a:ext cx="5806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　</a:t>
            </a:r>
            <a:r>
              <a:rPr lang="en-US" altLang="ja-JP" sz="28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2022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ja-JP" altLang="en-US" sz="28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２７日（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火）</a:t>
            </a:r>
            <a:endParaRPr lang="en-US" altLang="ja-JP" sz="28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en-US" altLang="ja-JP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回目　</a:t>
            </a:r>
            <a:r>
              <a:rPr lang="en-US" altLang="ja-JP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endParaRPr lang="en-US" altLang="ja-JP" sz="28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en-US" altLang="ja-JP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回目　</a:t>
            </a:r>
            <a:r>
              <a:rPr lang="en-US" altLang="ja-JP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28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時～１２時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43189" y="5879207"/>
            <a:ext cx="119359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1600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最後まで物事に取り組む力につながります。</a:t>
            </a:r>
            <a:endParaRPr lang="en-US" altLang="ja-JP" sz="1600" dirty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5489812" y="3951531"/>
            <a:ext cx="1599144" cy="1489344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5547562" y="5659807"/>
            <a:ext cx="1541394" cy="1545674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464457" y="3832742"/>
            <a:ext cx="1599248" cy="1540828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396193" y="5574129"/>
            <a:ext cx="1713896" cy="1683612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1692572" y="7065396"/>
            <a:ext cx="1935718" cy="1613250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83668" y="7296055"/>
            <a:ext cx="1048784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ja-JP" altLang="en-US" sz="1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itchFamily="50" charset="-128"/>
              </a:rPr>
              <a:t>みんなで楽しく活動するよ</a:t>
            </a:r>
            <a:endParaRPr lang="en-US" altLang="ja-JP" sz="1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 rot="16200000">
            <a:off x="4081628" y="7301650"/>
            <a:ext cx="1252865" cy="1119394"/>
          </a:xfrm>
          <a:prstGeom prst="wedgeRoundRectCallou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B42A9F-2E04-412D-8E81-6BFEFE3599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106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HGS創英角ﾎﾟｯﾌﾟ体</vt:lpstr>
      <vt:lpstr>HG創英角ﾎﾟｯﾌﾟ体</vt:lpstr>
      <vt:lpstr>HG明朝B</vt:lpstr>
      <vt:lpstr>ＭＳ Ｐゴシック</vt:lpstr>
      <vt:lpstr>ＭＳ Ｐ明朝</vt:lpstr>
      <vt:lpstr>メイリオ</vt:lpstr>
      <vt:lpstr>Arial</vt:lpstr>
      <vt:lpstr>Garamond</vt:lpstr>
      <vt:lpstr>オーガニック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2022-11-15T04:25:19Z</dcterms:created>
  <dcterms:modified xsi:type="dcterms:W3CDTF">2022-11-19T02:08:15Z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TC027761199991</vt:lpwstr>
  </property>
</Properties>
</file>